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336" r:id="rId2"/>
    <p:sldId id="355" r:id="rId3"/>
    <p:sldId id="354" r:id="rId4"/>
    <p:sldId id="353" r:id="rId5"/>
    <p:sldId id="356" r:id="rId6"/>
    <p:sldId id="357" r:id="rId7"/>
    <p:sldId id="358" r:id="rId8"/>
    <p:sldId id="359" r:id="rId9"/>
    <p:sldId id="337" r:id="rId10"/>
    <p:sldId id="338" r:id="rId11"/>
    <p:sldId id="339" r:id="rId12"/>
    <p:sldId id="342" r:id="rId13"/>
    <p:sldId id="343" r:id="rId14"/>
    <p:sldId id="344" r:id="rId15"/>
    <p:sldId id="345" r:id="rId16"/>
    <p:sldId id="350" r:id="rId1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2A41C-C19D-4B29-A59B-EC7E6CB9E18B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BD56B-CA47-4928-A617-F2E9203EED7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53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4A00-4A76-4482-873C-72504DA38644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914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8754-4D61-4CF0-B27F-CCE674009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C922-554E-4CFA-820E-D524A38C0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296D-6618-4748-823D-1E1806CB0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8360-0292-46BA-82E1-EF687680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0109-00B5-477F-9538-CA74A07D8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2BD7-EA4D-4819-817C-7BA12EB54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F968-2B85-4809-89DD-C7D9A50EE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DCDB-12DB-462C-A68F-A068D6C3C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F3C5-9C84-4A60-9253-A958EAE79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CEAF-F7BA-4690-A082-0410BC919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9425-7EAA-4291-A41F-C81AD7876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4157028-6631-4DCC-8247-79D2C7663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392119" y="1834261"/>
            <a:ext cx="5976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DATACENTER</a:t>
            </a:r>
            <a:endParaRPr lang="th-TH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6188" y="2775937"/>
            <a:ext cx="6088526" cy="132343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การนำไปใช้ประโยชน์</a:t>
            </a:r>
            <a:endParaRPr lang="th-TH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37725" y="4407695"/>
            <a:ext cx="70535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เป็นการเฉลยข้อมูลที่มีอยู่</a:t>
            </a:r>
            <a:endParaRPr lang="th-TH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3568" y="5534561"/>
            <a:ext cx="82365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เพื่อทำข้อมูลให้สมบูรณ์ยิ่งขึ้น</a:t>
            </a:r>
            <a:endParaRPr lang="th-TH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08" y="27738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5" name="รูปภาพ 4" descr="ptty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933056"/>
            <a:ext cx="7994962" cy="2736304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915816" y="116632"/>
            <a:ext cx="49552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ความครอบคลุมสิทธิ์</a:t>
            </a:r>
            <a:endParaRPr lang="th-TH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83768" y="1196752"/>
            <a:ext cx="629050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เกิดจากปัญหา ที่เรากำหนดเป็นคนในเขต</a:t>
            </a:r>
          </a:p>
          <a:p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แต่สิทธิ์การรักษานั้นไม่ถูกต้อง รายงานนี้</a:t>
            </a:r>
          </a:p>
          <a:p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ต้องการให้หาคำตอบว่า บุคคลนั้นเป็นคน</a:t>
            </a:r>
          </a:p>
          <a:p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ในเขตจริงหรือไม่ และใช้สิทธิ์อะไร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5" name="รูปภาพ 4" descr="ptty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-1"/>
            <a:ext cx="6732240" cy="688438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298856" y="1844824"/>
            <a:ext cx="68451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ผลจากการทำข้อมูลทุกๆเดือน คือ</a:t>
            </a:r>
            <a:br>
              <a:rPr lang="th-TH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th-TH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สิทธิ์อื่นๆ </a:t>
            </a:r>
            <a:r>
              <a:rPr lang="en-US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0.06% </a:t>
            </a:r>
            <a:endParaRPr lang="th-TH" sz="4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th-TH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คิดความครอบคลุมสิทธิ์ทั้งอำเภอได้</a:t>
            </a:r>
          </a:p>
          <a:p>
            <a:pPr algn="ctr"/>
            <a:r>
              <a:rPr lang="en-US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99.94%</a:t>
            </a:r>
            <a:endParaRPr lang="th-TH" sz="4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44008" y="908720"/>
            <a:ext cx="11521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28129" y="4771018"/>
            <a:ext cx="71945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จะสามารถลดประชากรแฝง</a:t>
            </a:r>
          </a:p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ที่ไม่ใช่เป้าหมายของผลงานเรา</a:t>
            </a:r>
            <a:r>
              <a:rPr lang="th-TH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ได้มาก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5" name="ตัวยึดเนื้อหา 4" descr="deat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3926160"/>
            <a:ext cx="9144000" cy="2743200"/>
          </a:xfrm>
        </p:spPr>
      </p:pic>
      <p:sp>
        <p:nvSpPr>
          <p:cNvPr id="6" name="สี่เหลี่ยมผืนผ้า 5"/>
          <p:cNvSpPr/>
          <p:nvPr/>
        </p:nvSpPr>
        <p:spPr>
          <a:xfrm>
            <a:off x="1979712" y="1412776"/>
            <a:ext cx="68916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รายงานนี้จะแจ้งให้ทราบว่า</a:t>
            </a:r>
            <a:b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บุคคลนี้เสียชีวิตแล้ว และ</a:t>
            </a:r>
          </a:p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สถานพยาบาลใด</a:t>
            </a:r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ยังไม่ทำให้เสียชีวิต</a:t>
            </a:r>
            <a:endParaRPr lang="th-TH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244408" y="4509120"/>
            <a:ext cx="89959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72068" y="188640"/>
            <a:ext cx="46891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รายงานการเสียชีวิต</a:t>
            </a:r>
            <a:endParaRPr lang="th-TH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5" name="รูปภาพ 4" descr="hh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1074"/>
            <a:ext cx="9144000" cy="558692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950692" y="188640"/>
            <a:ext cx="6207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รายงานการเยี่ยมบ้าน </a:t>
            </a:r>
            <a:r>
              <a:rPr lang="en-US" sz="6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th-TH" sz="6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กลุ่ม</a:t>
            </a:r>
            <a:endParaRPr lang="th-TH" sz="60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2204864"/>
            <a:ext cx="15841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025686" y="188640"/>
            <a:ext cx="63818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all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รายงานความครอบคลุมวัคซีน</a:t>
            </a:r>
            <a:endParaRPr lang="th-TH" sz="6000" b="1" cap="all" spc="0" dirty="0">
              <a:ln w="9000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ตัวยึดเนื้อหา 5" descr="vaccin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53" y="1340768"/>
            <a:ext cx="9134747" cy="5318051"/>
          </a:xfrm>
        </p:spPr>
      </p:pic>
      <p:sp>
        <p:nvSpPr>
          <p:cNvPr id="7" name="สี่เหลี่ยมผืนผ้า 6"/>
          <p:cNvSpPr/>
          <p:nvPr/>
        </p:nvSpPr>
        <p:spPr>
          <a:xfrm>
            <a:off x="6948264" y="155679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03848" y="2622844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5" name="รูปภาพ 4" descr="vaccin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0648"/>
            <a:ext cx="4752528" cy="407359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558503" y="4437112"/>
            <a:ext cx="72442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สามารถบอกได้ว่าเด็กไปรับวัคซีน</a:t>
            </a:r>
          </a:p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ที่ใดมาบ้าง เพื่อนำมาเก็บเป็นข้อมูล</a:t>
            </a:r>
          </a:p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ของสถานพยาบาลนั้นได้อย่างสมบูรณ์</a:t>
            </a:r>
            <a:endParaRPr lang="th-TH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5" name="รูปภาพ 47" descr="the-new-ipad2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86000"/>
            <a:ext cx="87868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44624"/>
            <a:ext cx="75254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eesiaUPC" pitchFamily="34" charset="-34"/>
                <a:ea typeface="Calibri" pitchFamily="34" charset="0"/>
                <a:cs typeface="FreesiaUPC" pitchFamily="34" charset="-34"/>
              </a:rPr>
              <a:t>พัฒนา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eesiaUPC" pitchFamily="34" charset="-34"/>
                <a:ea typeface="Calibri" pitchFamily="34" charset="0"/>
                <a:cs typeface="FreesiaUPC" pitchFamily="34" charset="-34"/>
              </a:rPr>
              <a:t>Web DATA CENTER </a:t>
            </a:r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eesiaUPC" pitchFamily="34" charset="-34"/>
                <a:ea typeface="Calibri" pitchFamily="34" charset="0"/>
                <a:cs typeface="FreesiaUPC" pitchFamily="34" charset="-34"/>
              </a:rPr>
              <a:t>สำหรับระบบเรียกดูผ่านอุปกรณ์พกพาอื่น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eesiaUPC" pitchFamily="34" charset="-34"/>
                <a:ea typeface="Calibri" pitchFamily="34" charset="0"/>
                <a:cs typeface="FreesiaUPC" pitchFamily="34" charset="-34"/>
              </a:rPr>
              <a:t>เช่น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eesiaUPC" pitchFamily="34" charset="-34"/>
                <a:ea typeface="Calibri" pitchFamily="34" charset="0"/>
                <a:cs typeface="FreesiaUPC" pitchFamily="34" charset="-34"/>
              </a:rPr>
              <a:t>IPAD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643062" y="6186488"/>
            <a:ext cx="5929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th-TH" sz="2800" b="1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แล้วพบกันอีกครั้งกับ </a:t>
            </a:r>
            <a:r>
              <a:rPr lang="en-US" sz="2800" b="1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EP5.</a:t>
            </a:r>
            <a:r>
              <a:rPr lang="th-TH" sz="2800" b="1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ข้อมูลตัวชี้วัด </a:t>
            </a:r>
            <a:r>
              <a:rPr lang="en-US" sz="2800" b="1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HDC</a:t>
            </a:r>
            <a:endParaRPr lang="en-US" sz="2800" b="1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78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2267744" y="508794"/>
            <a:ext cx="5929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th-TH" sz="6000" b="1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ที่มา</a:t>
            </a:r>
            <a:endParaRPr lang="en-US" sz="6000" b="1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508920" y="1805984"/>
            <a:ext cx="6635080" cy="43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600" kern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จากมีการพัฒนาคุณภาพข้อมูล 43 แฟ้ม ทำให้มีความสนใจที่จะทำศูนย์ข้อมูลอำเภอ </a:t>
            </a:r>
            <a:r>
              <a:rPr lang="th-TH" sz="3600" kern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โดยปี 2554 ได้นำ</a:t>
            </a:r>
            <a:r>
              <a:rPr lang="th-TH" sz="3600" kern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ฐานข้อมูลทุกที่มารวมไว้ที่ รพ. เมื่อพื้นฐานข้อมูลดีแล้ว สามารถแลกเปลี่ยนข้อมูลเพื่อพัฒนาคุณภาพได้อีกระดับหนึ่ง และสามารถช่วยด้านข้อมูลให้กับพื้นที่ได้ดียิ่งขึ้น จนสามารถใช้งานได้ เป็นต้นแบบศูนย์ข้อมูลระดับอำเภอ ของจังหวัด </a:t>
            </a:r>
            <a:endParaRPr lang="th-TH" sz="3600" kern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970638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83160" y="2737478"/>
            <a:ext cx="756084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ตอบ</a:t>
            </a:r>
            <a:r>
              <a:rPr lang="th-TH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ข้อมูลตัวชี้วัด </a:t>
            </a:r>
            <a:r>
              <a:rPr lang="th-TH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ตอบความต้องการข้อมูลแก่ระดับบริหาร</a:t>
            </a:r>
            <a:b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ตอบความต้องการ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ข้อมูลแก่ระดับปฏิบัติงาน</a:t>
            </a:r>
            <a:b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เข้าถึงง่าย สะดวกต่อการกำกับติดตามข้อมูล</a:t>
            </a:r>
            <a:b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ช่วยผู้ปฏิบัติงานให้ทำผลงานได้ตามเป้าหมาย</a:t>
            </a:r>
            <a:b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สามารถทราบข้อมูลในระดับ 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CUP </a:t>
            </a:r>
            <a:r>
              <a:rPr lang="th-TH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th-TH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39752" y="670671"/>
            <a:ext cx="53655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7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ศูนย์ข้อมูลในอุดมคติ</a:t>
            </a:r>
            <a:endParaRPr lang="th-TH" sz="7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48340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348880"/>
            <a:ext cx="8726929" cy="43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สี่เหลี่ยมผืนผ้า 8"/>
          <p:cNvSpPr/>
          <p:nvPr/>
        </p:nvSpPr>
        <p:spPr>
          <a:xfrm>
            <a:off x="2160748" y="992922"/>
            <a:ext cx="5196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 DATA CENTER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รูปภาพ 3" descr="IC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74284"/>
            <a:ext cx="857256" cy="85725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285852" y="116632"/>
            <a:ext cx="7160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dirty="0">
                <a:solidFill>
                  <a:srgbClr val="C00000"/>
                </a:solidFill>
              </a:rPr>
              <a:t>จุดเริ่มต้นพัฒนาศูนย์ข้อมูล ปี </a:t>
            </a:r>
            <a:r>
              <a:rPr lang="en-US" sz="5400" dirty="0">
                <a:solidFill>
                  <a:srgbClr val="C00000"/>
                </a:solidFill>
              </a:rPr>
              <a:t>2554</a:t>
            </a:r>
            <a:endParaRPr lang="th-TH" sz="5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910" y="1580601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http://Khaokit.thaiddns.com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 rot="20383804">
            <a:off x="-334899" y="4801753"/>
            <a:ext cx="5929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th-TH" sz="40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ได้นำเสนอในงานวิชาการ 2555</a:t>
            </a:r>
            <a:endParaRPr lang="en-US" sz="40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1520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2856"/>
            <a:ext cx="8934544" cy="452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3092948" y="692696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แผนภูมิประชากร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49144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7" y="2420888"/>
            <a:ext cx="9001156" cy="424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2699792" y="530089"/>
            <a:ext cx="4427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จำนวนผู้ที่มารับบริการ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90361" y="1244469"/>
            <a:ext cx="4256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แบ่งเป็น  รายวัน  รายเดือน  รายปี</a:t>
            </a:r>
            <a:endParaRPr lang="th-TH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50309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182951"/>
            <a:ext cx="8878824" cy="44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3187398" y="522174"/>
            <a:ext cx="3520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รายงานอันดับโรค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35819" y="1268084"/>
            <a:ext cx="4230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สามารถระบุจำนวนอันดับโรคได้</a:t>
            </a:r>
            <a:endParaRPr lang="th-TH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758919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0" y="1700808"/>
            <a:ext cx="9029232" cy="50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1751726" y="354322"/>
            <a:ext cx="6803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สิทธิ์ประชากรใน 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CUP 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คิชฌ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กูฏ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10666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188"/>
            <a:ext cx="9144000" cy="6843621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 rot="21203274">
            <a:off x="266947" y="5140628"/>
            <a:ext cx="6878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0"/>
                <a:solidFill>
                  <a:schemeClr val="accent1"/>
                </a:solidFill>
              </a:rPr>
              <a:t>ปรับปรุงเว็บในปี 2556 เพิ่มความสามารถ</a:t>
            </a:r>
            <a:endParaRPr lang="th-TH" sz="4800" b="1" dirty="0">
              <a:ln w="0"/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ชุดรูปแบบของ Office">
  <a:themeElements>
    <a:clrScheme name="1_ชุดรูปแบบของ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ชุดรูปแบบของ Office">
      <a:majorFont>
        <a:latin typeface="Calibri"/>
        <a:ea typeface=""/>
        <a:cs typeface="Angsana New"/>
      </a:majorFont>
      <a:minorFont>
        <a:latin typeface="Calibri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ชุดรูปแบบของ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277</Words>
  <Application>Microsoft Office PowerPoint</Application>
  <PresentationFormat>นำเสนอทางหน้าจอ (4:3)</PresentationFormat>
  <Paragraphs>40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Angsana New</vt:lpstr>
      <vt:lpstr>Arial</vt:lpstr>
      <vt:lpstr>Calibri</vt:lpstr>
      <vt:lpstr>Cordia New</vt:lpstr>
      <vt:lpstr>FreesiaUPC</vt:lpstr>
      <vt:lpstr>TH SarabunPSK</vt:lpstr>
      <vt:lpstr>Times New Roman</vt:lpstr>
      <vt:lpstr>1_ชุดรูปแบบของ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CQ42</dc:creator>
  <cp:lastModifiedBy>Mr.KKD</cp:lastModifiedBy>
  <cp:revision>106</cp:revision>
  <dcterms:created xsi:type="dcterms:W3CDTF">2011-09-21T04:40:38Z</dcterms:created>
  <dcterms:modified xsi:type="dcterms:W3CDTF">2021-08-19T02:37:05Z</dcterms:modified>
</cp:coreProperties>
</file>